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er Widen" userId="a5935c967f2dfd7b" providerId="LiveId" clId="{239B1A11-A9EA-444F-A451-7F5C51A79EBD}"/>
    <pc:docChg chg="modSld">
      <pc:chgData name="Pher Widen" userId="a5935c967f2dfd7b" providerId="LiveId" clId="{239B1A11-A9EA-444F-A451-7F5C51A79EBD}" dt="2019-08-26T20:50:56.505" v="1" actId="1076"/>
      <pc:docMkLst>
        <pc:docMk/>
      </pc:docMkLst>
      <pc:sldChg chg="modSp">
        <pc:chgData name="Pher Widen" userId="a5935c967f2dfd7b" providerId="LiveId" clId="{239B1A11-A9EA-444F-A451-7F5C51A79EBD}" dt="2019-08-26T20:50:56.505" v="1" actId="1076"/>
        <pc:sldMkLst>
          <pc:docMk/>
          <pc:sldMk cId="1867732011" sldId="256"/>
        </pc:sldMkLst>
        <pc:spChg chg="mod">
          <ac:chgData name="Pher Widen" userId="a5935c967f2dfd7b" providerId="LiveId" clId="{239B1A11-A9EA-444F-A451-7F5C51A79EBD}" dt="2019-08-26T20:50:56.505" v="1" actId="1076"/>
          <ac:spMkLst>
            <pc:docMk/>
            <pc:sldMk cId="1867732011" sldId="256"/>
            <ac:spMk id="8" creationId="{3C22D5E3-9A90-4E0B-92CD-6F4CC3C98FF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0BB302-8B37-42ED-808E-6D79B300C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F7CBB43-F7A5-46B2-AD02-9EA255A85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B98DFCF-6E18-43D4-A481-5E2E176DB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2D43-FD65-4E7A-8A13-53DF0FEEA949}" type="datetimeFigureOut">
              <a:rPr lang="sv-SE" smtClean="0"/>
              <a:t>2019-08-26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1364369-E70F-4630-A44F-F009243C4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1D37A1B-2394-451C-A5ED-136F5F6A2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7028-7170-4FBF-B6B4-A882742FFF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941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CB65C3-0862-4C6A-9535-BB823146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099C4E4-52C4-4324-8749-139CB916C4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A573D6-FEBA-4D86-8026-825FE5FDB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2D43-FD65-4E7A-8A13-53DF0FEEA949}" type="datetimeFigureOut">
              <a:rPr lang="sv-SE" smtClean="0"/>
              <a:t>2019-08-26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42F6DF-1E12-468B-9849-464089228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F6AABA-E4AB-44B2-A3B7-DE9DEA02E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7028-7170-4FBF-B6B4-A882742FFF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903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A0B85E4-20AF-4287-A260-6A6E9F8979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9AD6B92-E85C-4B2C-8998-66AA62B3E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C35B4D0-E5FD-4297-8BFB-A409FA2CA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2D43-FD65-4E7A-8A13-53DF0FEEA949}" type="datetimeFigureOut">
              <a:rPr lang="sv-SE" smtClean="0"/>
              <a:t>2019-08-26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E1D0C7-2684-4896-8E06-245690107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F8651C2-3CCF-4B77-9129-9EAEA6ACF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7028-7170-4FBF-B6B4-A882742FFF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8469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C3BC4F-F352-4112-B154-513F55475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8D60EA-1FDB-494B-BC57-EE058702A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6B1E1A7-4B34-499B-BACD-08C349F43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2D43-FD65-4E7A-8A13-53DF0FEEA949}" type="datetimeFigureOut">
              <a:rPr lang="sv-SE" smtClean="0"/>
              <a:t>2019-08-26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802996B-EFC9-4809-ADB9-7C87A1315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AB7A249-8C28-430A-AC13-EE59D6DE0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7028-7170-4FBF-B6B4-A882742FFF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98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5EB7DA-1E5F-42E6-B706-F99AA686F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95BD55B-AF65-4880-8EC9-424E6403A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B297B5D-246D-43C8-B8FB-EA99091F5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2D43-FD65-4E7A-8A13-53DF0FEEA949}" type="datetimeFigureOut">
              <a:rPr lang="sv-SE" smtClean="0"/>
              <a:t>2019-08-26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BA6D5D2-F79F-4E29-B205-35BF8B9B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982E8C2-0D50-4203-A454-277CDBD95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7028-7170-4FBF-B6B4-A882742FFF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4356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41272E-242B-4364-8C7E-362707279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D1F6CC-7D83-462C-8F57-6534DEA276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A652705-34E1-48A8-AA7B-5B66B1385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1B447CF-E95D-4563-8D71-999BFE4FA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2D43-FD65-4E7A-8A13-53DF0FEEA949}" type="datetimeFigureOut">
              <a:rPr lang="sv-SE" smtClean="0"/>
              <a:t>2019-08-26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922549B-5039-46C2-A7B6-14A7EB839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998C503-FABF-4014-94CF-C9A68FC07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7028-7170-4FBF-B6B4-A882742FFF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1054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4AAF90-C1D0-4745-9622-E04A14BB9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6794F18-5051-4561-818C-975499C86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9A04AC8-70AE-4F0C-A61D-ECD54B8E6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DD92AA8-C032-4CBD-B978-75CA9A757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AEC5D7D-77E2-4F8E-B38E-D6332E1B6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F5B0A28-4458-47C8-91F9-CD5DB1ABE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2D43-FD65-4E7A-8A13-53DF0FEEA949}" type="datetimeFigureOut">
              <a:rPr lang="sv-SE" smtClean="0"/>
              <a:t>2019-08-26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0B2F591-949B-4003-A035-BE1E8A8D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A76CD23-0992-4E59-817F-44BBF7087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7028-7170-4FBF-B6B4-A882742FFF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842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BE68C5-54E1-4035-A381-8332DB26D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0144E38-55E1-4CB4-B26F-1D9C667C8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2D43-FD65-4E7A-8A13-53DF0FEEA949}" type="datetimeFigureOut">
              <a:rPr lang="sv-SE" smtClean="0"/>
              <a:t>2019-08-26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562F364-BD45-42B0-AA0A-01FD0498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398A16-C9BF-42FF-9643-BEFA661F8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7028-7170-4FBF-B6B4-A882742FFF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923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AF8B34D-6B8F-45A5-88F0-BECB49937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2D43-FD65-4E7A-8A13-53DF0FEEA949}" type="datetimeFigureOut">
              <a:rPr lang="sv-SE" smtClean="0"/>
              <a:t>2019-08-26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79DE29D-D241-42FC-961F-76B4FF790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480FC65-BD29-4F5C-AD8F-B3455763A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7028-7170-4FBF-B6B4-A882742FFF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8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5D01FF-2CA0-48EC-99D8-36421D9B4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B2FB0D-7BCE-4BC8-8A91-902145A03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E0F9088-A11B-47C4-90DA-273881F40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063DDCF-086A-415F-9876-864A42E76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2D43-FD65-4E7A-8A13-53DF0FEEA949}" type="datetimeFigureOut">
              <a:rPr lang="sv-SE" smtClean="0"/>
              <a:t>2019-08-26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351198C-A4A9-47A0-8C43-97767AA9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7D38FD4-4A94-4B0B-9BA3-3AA01369D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7028-7170-4FBF-B6B4-A882742FFF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6332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FE99F2-879B-48B9-BF58-F9482DE9E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935801B-26D9-49C6-BD74-114B6A9D4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D4B2AE2-D60D-4D19-B0B1-E8DEC486DA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791D8F5-22FC-43DB-B569-2AA2EAA2A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2D43-FD65-4E7A-8A13-53DF0FEEA949}" type="datetimeFigureOut">
              <a:rPr lang="sv-SE" smtClean="0"/>
              <a:t>2019-08-26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3414A9D-FD35-47EE-868F-A918A9431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AE16C3F-4405-4DF6-B5D4-D21157B24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7028-7170-4FBF-B6B4-A882742FFF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9707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867CE25-25F8-4840-911E-573FBF828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5C46C8-142F-42A3-AE57-0A06867A5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6B17E65-576D-49E5-AAF4-C326089384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D2D43-FD65-4E7A-8A13-53DF0FEEA949}" type="datetimeFigureOut">
              <a:rPr lang="sv-SE" smtClean="0"/>
              <a:t>2019-08-26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78219A2-DF7F-4982-9E69-0AA7F2F3BE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E83513-DBD1-4C2E-B684-DAA8C01AA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17028-7170-4FBF-B6B4-A882742FFF5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946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 7">
            <a:extLst>
              <a:ext uri="{FF2B5EF4-FFF2-40B4-BE49-F238E27FC236}">
                <a16:creationId xmlns:a16="http://schemas.microsoft.com/office/drawing/2014/main" id="{3C22D5E3-9A90-4E0B-92CD-6F4CC3C98FF6}"/>
              </a:ext>
            </a:extLst>
          </p:cNvPr>
          <p:cNvSpPr/>
          <p:nvPr/>
        </p:nvSpPr>
        <p:spPr>
          <a:xfrm>
            <a:off x="973611" y="1528974"/>
            <a:ext cx="9407805" cy="537824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C642B860-9D9C-4090-B04D-2152CD76F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5" y="-172473"/>
            <a:ext cx="11221374" cy="1863161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/>
              <a:t>Arbetsskyldigheten i AD 1929/29</a:t>
            </a:r>
            <a:br>
              <a:rPr lang="sv-SE" dirty="0"/>
            </a:br>
            <a:r>
              <a:rPr lang="sv-SE" sz="2200" b="1" i="1" dirty="0"/>
              <a:t>”arbetstagare är skyldig att mot de avtalsenliga löneförmåner, som gälla för det arbete, vari han är anställd, utföra allt sådant arbete för arbetsgivarens räkning, som står i naturligt samband med dennes verksamhet och kan anses falla inom vederbörande arbetares allmänna yrkeskvalifikationer” </a:t>
            </a:r>
            <a:r>
              <a:rPr lang="sv-SE" sz="2000" b="1" i="1" dirty="0">
                <a:solidFill>
                  <a:srgbClr val="FF0000"/>
                </a:solidFill>
              </a:rPr>
              <a:t>29/29 principen</a:t>
            </a:r>
            <a:endParaRPr lang="sv-SE" sz="2000" b="1" i="1" dirty="0"/>
          </a:p>
        </p:txBody>
      </p:sp>
      <p:sp>
        <p:nvSpPr>
          <p:cNvPr id="7" name="Moln 6">
            <a:extLst>
              <a:ext uri="{FF2B5EF4-FFF2-40B4-BE49-F238E27FC236}">
                <a16:creationId xmlns:a16="http://schemas.microsoft.com/office/drawing/2014/main" id="{92CACCE1-7646-439D-8678-D91ABD12F3F2}"/>
              </a:ext>
            </a:extLst>
          </p:cNvPr>
          <p:cNvSpPr/>
          <p:nvPr/>
        </p:nvSpPr>
        <p:spPr>
          <a:xfrm>
            <a:off x="2113934" y="2221663"/>
            <a:ext cx="6853085" cy="3599033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B6245408-9A2A-4183-A869-AE4E9262C314}"/>
              </a:ext>
            </a:extLst>
          </p:cNvPr>
          <p:cNvSpPr/>
          <p:nvPr/>
        </p:nvSpPr>
        <p:spPr>
          <a:xfrm>
            <a:off x="4424516" y="2880852"/>
            <a:ext cx="2507226" cy="201561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B7DCC723-A1C3-4453-BB1F-27E0F32A521A}"/>
              </a:ext>
            </a:extLst>
          </p:cNvPr>
          <p:cNvSpPr txBox="1"/>
          <p:nvPr/>
        </p:nvSpPr>
        <p:spPr>
          <a:xfrm>
            <a:off x="4209302" y="1722403"/>
            <a:ext cx="2782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AG Företagets hela verksamhet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8A7D7F52-9A20-40E1-A738-2C4E28C93B0F}"/>
              </a:ext>
            </a:extLst>
          </p:cNvPr>
          <p:cNvSpPr txBox="1"/>
          <p:nvPr/>
        </p:nvSpPr>
        <p:spPr>
          <a:xfrm>
            <a:off x="7266039" y="3018503"/>
            <a:ext cx="21237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AT det relevanta kollektivavtals-områdets arbetsuppgifter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51731D20-D50F-441E-AD39-09EF5F2A49D8}"/>
              </a:ext>
            </a:extLst>
          </p:cNvPr>
          <p:cNvSpPr txBox="1"/>
          <p:nvPr/>
        </p:nvSpPr>
        <p:spPr>
          <a:xfrm>
            <a:off x="4758813" y="3293806"/>
            <a:ext cx="1837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AT:s anställning enligt det egna anställnings-avtalet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AEA43AF5-2C61-4740-A821-F8FDBE01027C}"/>
              </a:ext>
            </a:extLst>
          </p:cNvPr>
          <p:cNvSpPr txBox="1"/>
          <p:nvPr/>
        </p:nvSpPr>
        <p:spPr>
          <a:xfrm>
            <a:off x="1111963" y="1634829"/>
            <a:ext cx="13657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highlight>
                  <a:srgbClr val="FFFF00"/>
                </a:highlight>
              </a:rPr>
              <a:t>Ej arbets-skyldighet för AT</a:t>
            </a:r>
          </a:p>
        </p:txBody>
      </p:sp>
      <p:sp>
        <p:nvSpPr>
          <p:cNvPr id="18" name="Pil: vänster 17">
            <a:extLst>
              <a:ext uri="{FF2B5EF4-FFF2-40B4-BE49-F238E27FC236}">
                <a16:creationId xmlns:a16="http://schemas.microsoft.com/office/drawing/2014/main" id="{695B42B7-040A-4333-809B-43DF2ACD16D7}"/>
              </a:ext>
            </a:extLst>
          </p:cNvPr>
          <p:cNvSpPr/>
          <p:nvPr/>
        </p:nvSpPr>
        <p:spPr>
          <a:xfrm>
            <a:off x="8652383" y="3429000"/>
            <a:ext cx="2132988" cy="5039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FC4A5A2-B1AB-43C4-A82F-A2E1F421BAEB}"/>
              </a:ext>
            </a:extLst>
          </p:cNvPr>
          <p:cNvSpPr txBox="1"/>
          <p:nvPr/>
        </p:nvSpPr>
        <p:spPr>
          <a:xfrm>
            <a:off x="10785371" y="3264368"/>
            <a:ext cx="1165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highlight>
                  <a:srgbClr val="FFFF00"/>
                </a:highlight>
              </a:rPr>
              <a:t>Arbets-skyldighet för AT</a:t>
            </a:r>
          </a:p>
        </p:txBody>
      </p:sp>
      <p:sp>
        <p:nvSpPr>
          <p:cNvPr id="20" name="Pil: höger 19">
            <a:extLst>
              <a:ext uri="{FF2B5EF4-FFF2-40B4-BE49-F238E27FC236}">
                <a16:creationId xmlns:a16="http://schemas.microsoft.com/office/drawing/2014/main" id="{6AAC68DC-3DC3-4B13-8C1B-AC31AFE1268E}"/>
              </a:ext>
            </a:extLst>
          </p:cNvPr>
          <p:cNvSpPr/>
          <p:nvPr/>
        </p:nvSpPr>
        <p:spPr>
          <a:xfrm>
            <a:off x="952497" y="3667490"/>
            <a:ext cx="3686486" cy="550607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44142077-940A-4974-9F1E-8B59C2F77E32}"/>
              </a:ext>
            </a:extLst>
          </p:cNvPr>
          <p:cNvSpPr txBox="1"/>
          <p:nvPr/>
        </p:nvSpPr>
        <p:spPr>
          <a:xfrm>
            <a:off x="219381" y="3157002"/>
            <a:ext cx="1237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highlight>
                  <a:srgbClr val="FFFF00"/>
                </a:highlight>
              </a:rPr>
              <a:t>Arbets-skyldighet</a:t>
            </a:r>
          </a:p>
          <a:p>
            <a:r>
              <a:rPr lang="sv-SE" dirty="0">
                <a:highlight>
                  <a:srgbClr val="FFFF00"/>
                </a:highlight>
              </a:rPr>
              <a:t>För AT</a:t>
            </a:r>
          </a:p>
        </p:txBody>
      </p:sp>
      <p:sp>
        <p:nvSpPr>
          <p:cNvPr id="2" name="Pil: höger 1">
            <a:extLst>
              <a:ext uri="{FF2B5EF4-FFF2-40B4-BE49-F238E27FC236}">
                <a16:creationId xmlns:a16="http://schemas.microsoft.com/office/drawing/2014/main" id="{72C93665-84B0-480D-B3C2-1AF1F235463F}"/>
              </a:ext>
            </a:extLst>
          </p:cNvPr>
          <p:cNvSpPr/>
          <p:nvPr/>
        </p:nvSpPr>
        <p:spPr>
          <a:xfrm>
            <a:off x="2234114" y="1854178"/>
            <a:ext cx="1884330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77320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  <p:bldP spid="7" grpId="0" animBg="1"/>
      <p:bldP spid="6" grpId="0" animBg="1"/>
      <p:bldP spid="11" grpId="0"/>
      <p:bldP spid="12" grpId="0"/>
      <p:bldP spid="13" grpId="0"/>
      <p:bldP spid="15" grpId="0"/>
      <p:bldP spid="18" grpId="0" animBg="1"/>
      <p:bldP spid="19" grpId="0"/>
      <p:bldP spid="20" grpId="0" animBg="1"/>
      <p:bldP spid="21" grpId="0"/>
      <p:bldP spid="2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C2AC1123BD4E4EAD5D3F5B4ABCABCA" ma:contentTypeVersion="8" ma:contentTypeDescription="Skapa ett nytt dokument." ma:contentTypeScope="" ma:versionID="c41ca151f4123339a29747da88045695">
  <xsd:schema xmlns:xsd="http://www.w3.org/2001/XMLSchema" xmlns:xs="http://www.w3.org/2001/XMLSchema" xmlns:p="http://schemas.microsoft.com/office/2006/metadata/properties" xmlns:ns2="054efeae-adf5-4eef-9e7b-09797c2eef24" xmlns:ns3="744afde5-a735-4e93-ac19-5bebda2384c0" targetNamespace="http://schemas.microsoft.com/office/2006/metadata/properties" ma:root="true" ma:fieldsID="4c78932dbb34fc3f14588e9e1d26b086" ns2:_="" ns3:_="">
    <xsd:import namespace="054efeae-adf5-4eef-9e7b-09797c2eef24"/>
    <xsd:import namespace="744afde5-a735-4e93-ac19-5bebda2384c0"/>
    <xsd:element name="properties">
      <xsd:complexType>
        <xsd:sequence>
          <xsd:element name="documentManagement">
            <xsd:complexType>
              <xsd:all>
                <xsd:element ref="ns2:_lisam_Description" minOccurs="0"/>
                <xsd:element ref="ns3:_lisam_PublishedVers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4efeae-adf5-4eef-9e7b-09797c2eef24" elementFormDefault="qualified">
    <xsd:import namespace="http://schemas.microsoft.com/office/2006/documentManagement/types"/>
    <xsd:import namespace="http://schemas.microsoft.com/office/infopath/2007/PartnerControls"/>
    <xsd:element name="_lisam_Description" ma:index="8" nillable="true" ma:displayName="Beskrivning" ma:internalName="_lisam_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4afde5-a735-4e93-ac19-5bebda2384c0" elementFormDefault="qualified">
    <xsd:import namespace="http://schemas.microsoft.com/office/2006/documentManagement/types"/>
    <xsd:import namespace="http://schemas.microsoft.com/office/infopath/2007/PartnerControls"/>
    <xsd:element name="_lisam_PublishedVersion" ma:index="9" nillable="true" ma:displayName="Published Version" ma:internalName="_lisam_PublishedVersion">
      <xsd:simpleType>
        <xsd:restriction base="dms:Text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lisam_Description xmlns="054efeae-adf5-4eef-9e7b-09797c2eef24" xsi:nil="true"/>
    <_lisam_PublishedVersion xmlns="744afde5-a735-4e93-ac19-5bebda2384c0" xsi:nil="true"/>
  </documentManagement>
</p:properties>
</file>

<file path=customXml/itemProps1.xml><?xml version="1.0" encoding="utf-8"?>
<ds:datastoreItem xmlns:ds="http://schemas.openxmlformats.org/officeDocument/2006/customXml" ds:itemID="{FE8C52AC-446A-4A4B-8D92-64CC20690FC2}"/>
</file>

<file path=customXml/itemProps2.xml><?xml version="1.0" encoding="utf-8"?>
<ds:datastoreItem xmlns:ds="http://schemas.openxmlformats.org/officeDocument/2006/customXml" ds:itemID="{644FAEFB-6454-40EE-9B34-B3D3AFCEDF01}"/>
</file>

<file path=customXml/itemProps3.xml><?xml version="1.0" encoding="utf-8"?>
<ds:datastoreItem xmlns:ds="http://schemas.openxmlformats.org/officeDocument/2006/customXml" ds:itemID="{94B92646-46D1-4CB4-B37B-F912983C83DB}"/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92</TotalTime>
  <Words>31</Words>
  <Application>Microsoft Office PowerPoint</Application>
  <PresentationFormat>Bredbild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Arbetsskyldigheten i AD 1929/29 ”arbetstagare är skyldig att mot de avtalsenliga löneförmåner, som gälla för det arbete, vari han är anställd, utföra allt sådant arbete för arbetsgivarens räkning, som står i naturligt samband med dennes verksamhet och kan anses falla inom vederbörande arbetares allmänna yrkeskvalifikationer” 29/29 principen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Arbetsskyldigheten i AD 1929/29</dc:title>
  <dc:creator>Pher Widen</dc:creator>
  <cp:lastModifiedBy>Pher Widen</cp:lastModifiedBy>
  <cp:revision>1</cp:revision>
  <dcterms:created xsi:type="dcterms:W3CDTF">2019-06-26T11:27:54Z</dcterms:created>
  <dcterms:modified xsi:type="dcterms:W3CDTF">2019-08-26T20:51:05Z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0x010100CEC2AC1123BD4E4EAD5D3F5B4ABCABCA</vt:lpwstr>
  </property>
</Properties>
</file>